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Abgerundetes Rechtec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20" name="Untertitel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BC2E-F65D-4675-8514-923DC53B7D88}" type="datetimeFigureOut">
              <a:rPr lang="de-DE" smtClean="0"/>
              <a:t>03.04.2017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0AD7-466A-48E1-9C62-F8D11A625E9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BC2E-F65D-4675-8514-923DC53B7D88}" type="datetimeFigureOut">
              <a:rPr lang="de-DE" smtClean="0"/>
              <a:t>03.04.2017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0AD7-466A-48E1-9C62-F8D11A625E9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BC2E-F65D-4675-8514-923DC53B7D88}" type="datetimeFigureOut">
              <a:rPr lang="de-DE" smtClean="0"/>
              <a:t>03.04.2017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0AD7-466A-48E1-9C62-F8D11A625E9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BC2E-F65D-4675-8514-923DC53B7D88}" type="datetimeFigureOut">
              <a:rPr lang="de-DE" smtClean="0"/>
              <a:t>03.04.2017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0AD7-466A-48E1-9C62-F8D11A625E9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bgerundetes Rechtec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BC2E-F65D-4675-8514-923DC53B7D88}" type="datetimeFigureOut">
              <a:rPr lang="de-DE" smtClean="0"/>
              <a:t>03.04.2017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0AD7-466A-48E1-9C62-F8D11A625E9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BC2E-F65D-4675-8514-923DC53B7D88}" type="datetimeFigureOut">
              <a:rPr lang="de-DE" smtClean="0"/>
              <a:t>03.04.2017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0AD7-466A-48E1-9C62-F8D11A625E9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BC2E-F65D-4675-8514-923DC53B7D88}" type="datetimeFigureOut">
              <a:rPr lang="de-DE" smtClean="0"/>
              <a:t>03.04.2017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0AD7-466A-48E1-9C62-F8D11A625E9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BC2E-F65D-4675-8514-923DC53B7D88}" type="datetimeFigureOut">
              <a:rPr lang="de-DE" smtClean="0"/>
              <a:t>03.04.2017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0AD7-466A-48E1-9C62-F8D11A625E9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BC2E-F65D-4675-8514-923DC53B7D88}" type="datetimeFigureOut">
              <a:rPr lang="de-DE" smtClean="0"/>
              <a:t>03.04.2017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0AD7-466A-48E1-9C62-F8D11A625E9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BC2E-F65D-4675-8514-923DC53B7D88}" type="datetimeFigureOut">
              <a:rPr lang="de-DE" smtClean="0"/>
              <a:t>03.04.2017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0AD7-466A-48E1-9C62-F8D11A625E9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ine Ecke des Rechtecks abrunde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BC2E-F65D-4675-8514-923DC53B7D88}" type="datetimeFigureOut">
              <a:rPr lang="de-DE" smtClean="0"/>
              <a:t>03.04.2017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50AD7-466A-48E1-9C62-F8D11A625E96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/>
              <a:t>Bild durch Klicken auf Symbol hinzufügen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bgerundetes Rechtec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elplatzhalt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414BC2E-F65D-4675-8514-923DC53B7D88}" type="datetimeFigureOut">
              <a:rPr lang="de-DE" smtClean="0"/>
              <a:t>03.04.2017</a:t>
            </a:fld>
            <a:endParaRPr lang="de-DE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E050AD7-466A-48E1-9C62-F8D11A625E9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800" b="1" dirty="0"/>
              <a:t>Geschichten Werkstatt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Im Zentrum Kirchlicher Dienste</a:t>
            </a:r>
          </a:p>
        </p:txBody>
      </p:sp>
    </p:spTree>
    <p:extLst>
      <p:ext uri="{BB962C8B-B14F-4D97-AF65-F5344CB8AC3E}">
        <p14:creationId xmlns:p14="http://schemas.microsoft.com/office/powerpoint/2010/main" val="2342073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Station 8: Klänge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08" y="530225"/>
            <a:ext cx="7445022" cy="4187825"/>
          </a:xfrm>
        </p:spPr>
      </p:pic>
    </p:spTree>
    <p:extLst>
      <p:ext uri="{BB962C8B-B14F-4D97-AF65-F5344CB8AC3E}">
        <p14:creationId xmlns:p14="http://schemas.microsoft.com/office/powerpoint/2010/main" val="2661691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Station 9: Figurentheater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08" y="530225"/>
            <a:ext cx="7445022" cy="4187825"/>
          </a:xfrm>
        </p:spPr>
      </p:pic>
    </p:spTree>
    <p:extLst>
      <p:ext uri="{BB962C8B-B14F-4D97-AF65-F5344CB8AC3E}">
        <p14:creationId xmlns:p14="http://schemas.microsoft.com/office/powerpoint/2010/main" val="2908616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Station 10: Freies Gestalten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3" y="908720"/>
            <a:ext cx="5632626" cy="3168352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20" r="18612"/>
          <a:stretch/>
        </p:blipFill>
        <p:spPr>
          <a:xfrm rot="5400000">
            <a:off x="5143169" y="1921727"/>
            <a:ext cx="3463637" cy="273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37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183880" cy="1051560"/>
          </a:xfrm>
        </p:spPr>
        <p:txBody>
          <a:bodyPr/>
          <a:lstStyle/>
          <a:p>
            <a:r>
              <a:rPr lang="de-DE" dirty="0"/>
              <a:t>Ergebnisse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06560"/>
            <a:ext cx="3097458" cy="174232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86231"/>
            <a:ext cx="2955820" cy="166264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48880"/>
            <a:ext cx="2907815" cy="163564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5" t="23737" r="18485" b="3266"/>
          <a:stretch/>
        </p:blipFill>
        <p:spPr>
          <a:xfrm>
            <a:off x="4499992" y="2369085"/>
            <a:ext cx="2555308" cy="161419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40912"/>
            <a:ext cx="3035829" cy="170765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1" t="10854" r="16515" b="13771"/>
          <a:stretch/>
        </p:blipFill>
        <p:spPr>
          <a:xfrm>
            <a:off x="4485959" y="4040912"/>
            <a:ext cx="2892942" cy="17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51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de-DE" dirty="0"/>
              <a:t>Ergebnisse werden vorgeführt…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86"/>
          <a:stretch/>
        </p:blipFill>
        <p:spPr>
          <a:xfrm>
            <a:off x="467544" y="620688"/>
            <a:ext cx="2355651" cy="2287164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r="35455" b="19428"/>
          <a:stretch/>
        </p:blipFill>
        <p:spPr>
          <a:xfrm>
            <a:off x="2987824" y="548680"/>
            <a:ext cx="2159286" cy="243734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43588"/>
            <a:ext cx="4187957" cy="235572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31313"/>
          <a:stretch/>
        </p:blipFill>
        <p:spPr>
          <a:xfrm>
            <a:off x="5292080" y="455680"/>
            <a:ext cx="3120303" cy="471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22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183880" cy="1051560"/>
          </a:xfrm>
        </p:spPr>
        <p:txBody>
          <a:bodyPr/>
          <a:lstStyle/>
          <a:p>
            <a:r>
              <a:rPr lang="de-DE" dirty="0"/>
              <a:t>… </a:t>
            </a:r>
            <a:r>
              <a:rPr lang="de-DE"/>
              <a:t>und präsentiert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35"/>
          <a:stretch/>
        </p:blipFill>
        <p:spPr>
          <a:xfrm>
            <a:off x="467544" y="476672"/>
            <a:ext cx="3384020" cy="2736279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04664"/>
            <a:ext cx="4956043" cy="278777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2"/>
          <a:stretch/>
        </p:blipFill>
        <p:spPr>
          <a:xfrm>
            <a:off x="611560" y="3176949"/>
            <a:ext cx="3386723" cy="258176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r="10454"/>
          <a:stretch/>
        </p:blipFill>
        <p:spPr>
          <a:xfrm>
            <a:off x="4499992" y="3206462"/>
            <a:ext cx="3238013" cy="255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79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4000" dirty="0"/>
          </a:p>
          <a:p>
            <a:pPr marL="0" indent="0">
              <a:buNone/>
            </a:pPr>
            <a:endParaRPr lang="de-DE" sz="4000" dirty="0"/>
          </a:p>
          <a:p>
            <a:pPr marL="0" indent="0">
              <a:buNone/>
            </a:pPr>
            <a:r>
              <a:rPr lang="de-DE" sz="4000" dirty="0"/>
              <a:t>„Es war toll. Ich komme gerne wieder.“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(Niklas 5B1)</a:t>
            </a:r>
          </a:p>
        </p:txBody>
      </p:sp>
    </p:spTree>
    <p:extLst>
      <p:ext uri="{BB962C8B-B14F-4D97-AF65-F5344CB8AC3E}">
        <p14:creationId xmlns:p14="http://schemas.microsoft.com/office/powerpoint/2010/main" val="3028170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Ein Märchen wird erzählt…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15155"/>
            <a:ext cx="4608511" cy="259228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0100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56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Schülerinnen und Schüler dürfen an 10 Stationen kreativ werden und Etwas zu dem Märchen gestalten…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1"/>
          <a:stretch/>
        </p:blipFill>
        <p:spPr>
          <a:xfrm>
            <a:off x="5460098" y="3351238"/>
            <a:ext cx="3079593" cy="300379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9"/>
            <a:ext cx="4992554" cy="280831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83568" y="5373216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1: Malen</a:t>
            </a:r>
          </a:p>
        </p:txBody>
      </p:sp>
    </p:spTree>
    <p:extLst>
      <p:ext uri="{BB962C8B-B14F-4D97-AF65-F5344CB8AC3E}">
        <p14:creationId xmlns:p14="http://schemas.microsoft.com/office/powerpoint/2010/main" val="3608890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Station 2: Mosaike herstellen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8" r="30956"/>
          <a:stretch/>
        </p:blipFill>
        <p:spPr>
          <a:xfrm>
            <a:off x="683568" y="764704"/>
            <a:ext cx="3061855" cy="4187825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5" r="34848"/>
          <a:stretch/>
        </p:blipFill>
        <p:spPr>
          <a:xfrm>
            <a:off x="4572000" y="692696"/>
            <a:ext cx="3302352" cy="415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15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Station 3: Aus Knete formen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5" r="27234"/>
          <a:stretch/>
        </p:blipFill>
        <p:spPr>
          <a:xfrm>
            <a:off x="395536" y="459653"/>
            <a:ext cx="3754582" cy="4187825"/>
          </a:xfr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7" r="9697"/>
          <a:stretch/>
        </p:blipFill>
        <p:spPr>
          <a:xfrm>
            <a:off x="4355976" y="476672"/>
            <a:ext cx="4107526" cy="415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19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Station 4: Mit Lego bauen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r="21837"/>
          <a:stretch/>
        </p:blipFill>
        <p:spPr>
          <a:xfrm>
            <a:off x="31335" y="0"/>
            <a:ext cx="4693149" cy="3762871"/>
          </a:xfr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44824"/>
            <a:ext cx="5084057" cy="28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47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Station 5: Digital Gestalten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4769335" cy="2682751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" r="34856"/>
          <a:stretch/>
        </p:blipFill>
        <p:spPr>
          <a:xfrm>
            <a:off x="4736618" y="1268760"/>
            <a:ext cx="3976255" cy="386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22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Station 6: Minecraft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08" y="530225"/>
            <a:ext cx="7445022" cy="4187825"/>
          </a:xfrm>
        </p:spPr>
      </p:pic>
    </p:spTree>
    <p:extLst>
      <p:ext uri="{BB962C8B-B14F-4D97-AF65-F5344CB8AC3E}">
        <p14:creationId xmlns:p14="http://schemas.microsoft.com/office/powerpoint/2010/main" val="2419622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Station 7: Theater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5921463" cy="3330823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52539" y="1580309"/>
            <a:ext cx="4716016" cy="265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54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nymed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97</Words>
  <Application>Microsoft Office PowerPoint</Application>
  <PresentationFormat>Bildschirmpräsentation (4:3)</PresentationFormat>
  <Paragraphs>23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9" baseType="lpstr">
      <vt:lpstr>Verdana</vt:lpstr>
      <vt:lpstr>Wingdings 2</vt:lpstr>
      <vt:lpstr>Ganymed</vt:lpstr>
      <vt:lpstr>Geschichten Werkstatt </vt:lpstr>
      <vt:lpstr>PowerPoint-Präsentation</vt:lpstr>
      <vt:lpstr>PowerPoint-Präsentation</vt:lpstr>
      <vt:lpstr>Station 2: Mosaike herstellen</vt:lpstr>
      <vt:lpstr>Station 3: Aus Knete formen</vt:lpstr>
      <vt:lpstr>Station 4: Mit Lego bauen</vt:lpstr>
      <vt:lpstr>Station 5: Digital Gestalten</vt:lpstr>
      <vt:lpstr>Station 6: Minecraft</vt:lpstr>
      <vt:lpstr>Station 7: Theater</vt:lpstr>
      <vt:lpstr>Station 8: Klänge</vt:lpstr>
      <vt:lpstr>Station 9: Figurentheater</vt:lpstr>
      <vt:lpstr>Station 10: Freies Gestalten</vt:lpstr>
      <vt:lpstr>Ergebnisse</vt:lpstr>
      <vt:lpstr>Ergebnisse werden vorgeführt…</vt:lpstr>
      <vt:lpstr>… und präsentiert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Geschichten Werkstatt</dc:title>
  <dc:creator>Perle 1</dc:creator>
  <cp:lastModifiedBy>Perle 1</cp:lastModifiedBy>
  <cp:revision>6</cp:revision>
  <dcterms:created xsi:type="dcterms:W3CDTF">2017-04-03T15:23:15Z</dcterms:created>
  <dcterms:modified xsi:type="dcterms:W3CDTF">2017-04-03T16:12:58Z</dcterms:modified>
</cp:coreProperties>
</file>